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4"/>
  </p:notesMasterIdLst>
  <p:sldIdLst>
    <p:sldId id="256" r:id="rId2"/>
    <p:sldId id="340" r:id="rId3"/>
    <p:sldId id="258" r:id="rId4"/>
    <p:sldId id="304" r:id="rId5"/>
    <p:sldId id="259" r:id="rId6"/>
    <p:sldId id="260" r:id="rId7"/>
    <p:sldId id="261" r:id="rId8"/>
    <p:sldId id="262" r:id="rId9"/>
    <p:sldId id="263" r:id="rId10"/>
    <p:sldId id="305" r:id="rId11"/>
    <p:sldId id="326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302" r:id="rId27"/>
    <p:sldId id="306" r:id="rId28"/>
    <p:sldId id="307" r:id="rId29"/>
    <p:sldId id="322" r:id="rId30"/>
    <p:sldId id="323" r:id="rId31"/>
    <p:sldId id="295" r:id="rId32"/>
    <p:sldId id="309" r:id="rId33"/>
    <p:sldId id="310" r:id="rId34"/>
    <p:sldId id="303" r:id="rId35"/>
    <p:sldId id="285" r:id="rId36"/>
    <p:sldId id="286" r:id="rId37"/>
    <p:sldId id="311" r:id="rId38"/>
    <p:sldId id="312" r:id="rId39"/>
    <p:sldId id="313" r:id="rId40"/>
    <p:sldId id="314" r:id="rId41"/>
    <p:sldId id="287" r:id="rId42"/>
    <p:sldId id="288" r:id="rId43"/>
    <p:sldId id="289" r:id="rId44"/>
    <p:sldId id="315" r:id="rId45"/>
    <p:sldId id="316" r:id="rId46"/>
    <p:sldId id="327" r:id="rId47"/>
    <p:sldId id="290" r:id="rId48"/>
    <p:sldId id="317" r:id="rId49"/>
    <p:sldId id="331" r:id="rId50"/>
    <p:sldId id="318" r:id="rId51"/>
    <p:sldId id="328" r:id="rId52"/>
    <p:sldId id="291" r:id="rId53"/>
    <p:sldId id="319" r:id="rId54"/>
    <p:sldId id="320" r:id="rId55"/>
    <p:sldId id="329" r:id="rId56"/>
    <p:sldId id="330" r:id="rId57"/>
    <p:sldId id="339" r:id="rId58"/>
    <p:sldId id="333" r:id="rId59"/>
    <p:sldId id="334" r:id="rId60"/>
    <p:sldId id="336" r:id="rId61"/>
    <p:sldId id="338" r:id="rId62"/>
    <p:sldId id="341" r:id="rId6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98" autoAdjust="0"/>
    <p:restoredTop sz="99829" autoAdjust="0"/>
  </p:normalViewPr>
  <p:slideViewPr>
    <p:cSldViewPr snapToGrid="0" snapToObjects="1">
      <p:cViewPr>
        <p:scale>
          <a:sx n="100" d="100"/>
          <a:sy n="100" d="100"/>
        </p:scale>
        <p:origin x="-1218" y="-72"/>
      </p:cViewPr>
      <p:guideLst>
        <p:guide orient="horz" pos="2160"/>
        <p:guide pos="2880"/>
      </p:guideLst>
    </p:cSldViewPr>
  </p:slideViewPr>
  <p:notesTextViewPr>
    <p:cViewPr>
      <p:scale>
        <a:sx n="170" d="100"/>
        <a:sy n="17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FE525-F1BD-6B4E-AB95-BEE4B17775FE}" type="datetimeFigureOut">
              <a:rPr lang="es-ES" smtClean="0"/>
              <a:t>26/09/2014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52C07-411A-2548-B5BF-99D41D4130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6641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0148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9271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6555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63795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21319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16896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1623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6871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21319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_tradnl" sz="1200" b="0" i="0" u="none" strike="noStrike" kern="1200" baseline="30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21319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5683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7522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56832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56832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56832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56832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8226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90582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90582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45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90582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46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90582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875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60716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87521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50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87521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51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8752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52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43912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53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439122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54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43912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55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439122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62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752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6071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3142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6135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4B87D-5A0A-7846-998B-117B5A1B4FBE}" type="slidenum">
              <a:rPr lang="es-ES_tradnl" smtClean="0"/>
              <a:pPr/>
              <a:t>10</a:t>
            </a:fld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722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52C07-411A-2548-B5BF-99D41D413060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3159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960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93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03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90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73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1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43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65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46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665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E8A25-D80E-034B-961F-42AD57F3895C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FF58E-CBEE-554D-8599-AD5F9D4523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6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wmv"/><Relationship Id="rId1" Type="http://schemas.microsoft.com/office/2007/relationships/media" Target="../media/media4.wmv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66.png"/><Relationship Id="rId4" Type="http://schemas.openxmlformats.org/officeDocument/2006/relationships/image" Target="../media/image7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5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union t1_1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Imagen 2" descr="t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60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Imagen 2" descr="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7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58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21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13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1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55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61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AF_RED14_nuevas2_fond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Imagen 3" descr="CAF_RED14_nuevas2_fondo_02.png"/>
          <p:cNvPicPr>
            <a:picLocks noChangeAspect="1"/>
          </p:cNvPicPr>
          <p:nvPr/>
        </p:nvPicPr>
        <p:blipFill>
          <a:blip r:embed="rId4">
            <a:alphaModFix amt="8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30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05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05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10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69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12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F_RED14_nuevas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7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45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56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ransicion 2_1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Imagen 2" descr="t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63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ransicion 2_0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Imagen 3" descr="t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4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F_RED14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1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F_RED14_nuevas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83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ransicion 3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Imagen 2" descr="t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86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AF_RED14_nuevas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49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F_RED14_nuevas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66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79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97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87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3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70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66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3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27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46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AF_RED14_nuevas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67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03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53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4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5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4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5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F_RED14_nuevas4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2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AF_RED14_nuevas4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31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4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3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4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77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85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F_RED14_nuevas_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41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06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F_RED14_nuevas4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2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4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94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4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57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4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8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AF_RED14_nuevas5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97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5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36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F_RED14_nuevas5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32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F_RED14_nuevas5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88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F_RED14_nuevas58_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AF_RED14_nuevas5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82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43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F_RED1459_fond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Imagen 13" descr="CAF_RED1459_fondo_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Imagen 12" descr="CAF_RED1459_fond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91500" y="1308100"/>
            <a:ext cx="9144000" cy="3886200"/>
          </a:xfrm>
          <a:prstGeom prst="rect">
            <a:avLst/>
          </a:prstGeom>
        </p:spPr>
      </p:pic>
      <p:pic>
        <p:nvPicPr>
          <p:cNvPr id="10" name="Imagen 9" descr="CAF_RED1459_fondo_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n 10" descr="CAF_RED1459_fondo_0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55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 L 0.11684 0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AF_RED1460_fond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Imagen 4" descr="CAF_RED1460_fondo_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Imagen 5" descr="CAF_RED1460_fondo_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Imagen 1" descr="CAF_RED1459_fondo_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Imagen 3" descr="CAF_RED1460_fondo_0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3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AF_RED14_nuevas2_fond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Imagen 3" descr="CAF_RED14_nuevas2_fondo_02.png"/>
          <p:cNvPicPr>
            <a:picLocks noChangeAspect="1"/>
          </p:cNvPicPr>
          <p:nvPr/>
        </p:nvPicPr>
        <p:blipFill>
          <a:blip r:embed="rId4">
            <a:alphaModFix amt="8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30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93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76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F_RED1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4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_RED1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1830</TotalTime>
  <Words>38</Words>
  <Application>Microsoft Office PowerPoint</Application>
  <PresentationFormat>Presentación en pantalla (4:3)</PresentationFormat>
  <Paragraphs>38</Paragraphs>
  <Slides>62</Slides>
  <Notes>37</Notes>
  <HiddenSlides>0</HiddenSlides>
  <MMClips>4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62</vt:i4>
      </vt:variant>
    </vt:vector>
  </HeadingPairs>
  <TitlesOfParts>
    <vt:vector size="63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Bestiario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Andrés Ortiz</dc:creator>
  <cp:lastModifiedBy>CATANHO D, CARLOS</cp:lastModifiedBy>
  <cp:revision>65</cp:revision>
  <dcterms:created xsi:type="dcterms:W3CDTF">2014-09-02T09:05:34Z</dcterms:created>
  <dcterms:modified xsi:type="dcterms:W3CDTF">2014-09-26T15:28:36Z</dcterms:modified>
</cp:coreProperties>
</file>